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9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4" r:id="rId37"/>
    <p:sldId id="4985" r:id="rId38"/>
    <p:sldId id="4986" r:id="rId39"/>
    <p:sldId id="4987" r:id="rId40"/>
    <p:sldId id="4988" r:id="rId41"/>
    <p:sldId id="4989" r:id="rId42"/>
    <p:sldId id="5007" r:id="rId43"/>
    <p:sldId id="4990" r:id="rId44"/>
    <p:sldId id="4991" r:id="rId45"/>
    <p:sldId id="4992" r:id="rId46"/>
    <p:sldId id="4993" r:id="rId47"/>
    <p:sldId id="4994" r:id="rId48"/>
    <p:sldId id="4995" r:id="rId49"/>
    <p:sldId id="4996" r:id="rId50"/>
    <p:sldId id="4997" r:id="rId51"/>
    <p:sldId id="4998" r:id="rId52"/>
    <p:sldId id="5004" r:id="rId53"/>
    <p:sldId id="5005" r:id="rId54"/>
    <p:sldId id="4999" r:id="rId55"/>
    <p:sldId id="5000" r:id="rId56"/>
    <p:sldId id="5001" r:id="rId57"/>
    <p:sldId id="5002" r:id="rId58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72" autoAdjust="0"/>
    <p:restoredTop sz="96622" autoAdjust="0"/>
  </p:normalViewPr>
  <p:slideViewPr>
    <p:cSldViewPr snapToGrid="0">
      <p:cViewPr varScale="1">
        <p:scale>
          <a:sx n="55" d="100"/>
          <a:sy n="55" d="100"/>
        </p:scale>
        <p:origin x="7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28.08.2024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201" y="3271103"/>
            <a:ext cx="7942238" cy="267645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696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b="1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b="1"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 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</a:rPr>
              <a:t>Gibbson</a:t>
            </a:r>
            <a:endParaRPr lang="en-US" sz="24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678906" y="3885591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2297723" y="3282968"/>
            <a:ext cx="1416227" cy="1211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3629118" y="339294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31050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544605" y="3262872"/>
            <a:ext cx="1325687" cy="1454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5361993" y="3807849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3978562" y="3467968"/>
            <a:ext cx="63273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	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1 !=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2</a:t>
            </a:r>
          </a:p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  		=&gt;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may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use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for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61669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56" y="2824684"/>
            <a:ext cx="884683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78439" y="2148038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61669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don’t you write longer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G-</a:t>
            </a:r>
            <a:r>
              <a:rPr lang="de-CH" dirty="0" err="1"/>
              <a:t>Eval</a:t>
            </a:r>
            <a:r>
              <a:rPr lang="de-CH" dirty="0"/>
              <a:t>: Goal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298035" y="4497134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15468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Procedure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 prompt </a:t>
            </a:r>
            <a:r>
              <a:rPr lang="de-CH" sz="1800" dirty="0" err="1"/>
              <a:t>that</a:t>
            </a:r>
            <a:r>
              <a:rPr lang="de-CH" sz="1800" dirty="0"/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outlines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/>
              <a:t>Generate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en-CH" sz="1800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3994831" y="5538272"/>
            <a:ext cx="1011815" cy="789356"/>
            <a:chOff x="2996123" y="4153702"/>
            <a:chExt cx="758861" cy="59201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96123" y="4537970"/>
              <a:ext cx="758861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Faithfulness</a:t>
              </a:r>
              <a:endParaRPr lang="en-CH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1272499" y="2976568"/>
            <a:ext cx="1462259" cy="974355"/>
            <a:chOff x="1190547" y="2293601"/>
            <a:chExt cx="1096694" cy="730766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190547" y="2678118"/>
              <a:ext cx="10966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CH" sz="1200" dirty="0" err="1"/>
                <a:t>Answer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de-CH" sz="1200" dirty="0"/>
            </a:p>
            <a:p>
              <a:pPr algn="r"/>
              <a:r>
                <a:rPr lang="de-CH" sz="1200" dirty="0" err="1"/>
                <a:t>Conciseness</a:t>
              </a:r>
              <a:endParaRPr lang="en-CH" sz="12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7779583" y="531263"/>
            <a:ext cx="4406429" cy="46021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6136478" y="3126092"/>
            <a:ext cx="1683473" cy="839922"/>
            <a:chOff x="4602360" y="2344568"/>
            <a:chExt cx="1262605" cy="629941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602360" y="2766760"/>
              <a:ext cx="1262605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Contextual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3040</Words>
  <Application>Microsoft Office PowerPoint</Application>
  <PresentationFormat>Widescreen</PresentationFormat>
  <Paragraphs>504</Paragraphs>
  <Slides>57</Slides>
  <Notes>44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System Architecture</vt:lpstr>
      <vt:lpstr>System Architecture</vt:lpstr>
      <vt:lpstr>Evaluation on text results</vt:lpstr>
      <vt:lpstr>Evaluation on text results</vt:lpstr>
      <vt:lpstr>Evaluation on text results</vt:lpstr>
      <vt:lpstr>LLM as a judge: Idea</vt:lpstr>
      <vt:lpstr>G-Eval: Goal</vt:lpstr>
      <vt:lpstr>Demo:  Evaluation on Prem Notebook</vt:lpstr>
      <vt:lpstr>System Architecture: Online Eval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47</cp:revision>
  <dcterms:created xsi:type="dcterms:W3CDTF">2019-10-15T07:31:09Z</dcterms:created>
  <dcterms:modified xsi:type="dcterms:W3CDTF">2024-08-28T14:40:16Z</dcterms:modified>
</cp:coreProperties>
</file>